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7" r:id="rId4"/>
    <p:sldId id="259" r:id="rId5"/>
    <p:sldId id="264" r:id="rId6"/>
    <p:sldId id="266" r:id="rId7"/>
    <p:sldId id="263" r:id="rId8"/>
    <p:sldId id="261" r:id="rId9"/>
    <p:sldId id="260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3E6992-2A54-4E88-B785-337408CB076B}" v="206" dt="2023-05-26T09:01:27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622" autoAdjust="0"/>
  </p:normalViewPr>
  <p:slideViewPr>
    <p:cSldViewPr showGuides="1">
      <p:cViewPr varScale="1">
        <p:scale>
          <a:sx n="105" d="100"/>
          <a:sy n="105" d="100"/>
        </p:scale>
        <p:origin x="21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22" d="100"/>
          <a:sy n="122" d="100"/>
        </p:scale>
        <p:origin x="500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s Aeschlimann" userId="7d7a9f80-ddc2-48ee-b40e-c6ab04b179d1" providerId="ADAL" clId="{CC3E6992-2A54-4E88-B785-337408CB076B}"/>
    <pc:docChg chg="undo custSel addSld modSld">
      <pc:chgData name="Jonas Aeschlimann" userId="7d7a9f80-ddc2-48ee-b40e-c6ab04b179d1" providerId="ADAL" clId="{CC3E6992-2A54-4E88-B785-337408CB076B}" dt="2023-05-26T09:01:27.600" v="213" actId="403"/>
      <pc:docMkLst>
        <pc:docMk/>
      </pc:docMkLst>
      <pc:sldChg chg="modSp mod modAnim">
        <pc:chgData name="Jonas Aeschlimann" userId="7d7a9f80-ddc2-48ee-b40e-c6ab04b179d1" providerId="ADAL" clId="{CC3E6992-2A54-4E88-B785-337408CB076B}" dt="2023-05-26T08:55:16.224" v="56" actId="20577"/>
        <pc:sldMkLst>
          <pc:docMk/>
          <pc:sldMk cId="1760908546" sldId="257"/>
        </pc:sldMkLst>
        <pc:spChg chg="mod">
          <ac:chgData name="Jonas Aeschlimann" userId="7d7a9f80-ddc2-48ee-b40e-c6ab04b179d1" providerId="ADAL" clId="{CC3E6992-2A54-4E88-B785-337408CB076B}" dt="2023-05-26T08:55:16.224" v="56" actId="20577"/>
          <ac:spMkLst>
            <pc:docMk/>
            <pc:sldMk cId="1760908546" sldId="257"/>
            <ac:spMk id="4" creationId="{58A9A0E1-A9BE-023B-8070-FF0304565567}"/>
          </ac:spMkLst>
        </pc:spChg>
      </pc:sldChg>
      <pc:sldChg chg="modAnim">
        <pc:chgData name="Jonas Aeschlimann" userId="7d7a9f80-ddc2-48ee-b40e-c6ab04b179d1" providerId="ADAL" clId="{CC3E6992-2A54-4E88-B785-337408CB076B}" dt="2023-05-26T06:03:53.567" v="1"/>
        <pc:sldMkLst>
          <pc:docMk/>
          <pc:sldMk cId="2771102868" sldId="258"/>
        </pc:sldMkLst>
      </pc:sldChg>
      <pc:sldChg chg="modAnim">
        <pc:chgData name="Jonas Aeschlimann" userId="7d7a9f80-ddc2-48ee-b40e-c6ab04b179d1" providerId="ADAL" clId="{CC3E6992-2A54-4E88-B785-337408CB076B}" dt="2023-05-26T06:04:22.210" v="11"/>
        <pc:sldMkLst>
          <pc:docMk/>
          <pc:sldMk cId="993321784" sldId="259"/>
        </pc:sldMkLst>
      </pc:sldChg>
      <pc:sldChg chg="modAnim">
        <pc:chgData name="Jonas Aeschlimann" userId="7d7a9f80-ddc2-48ee-b40e-c6ab04b179d1" providerId="ADAL" clId="{CC3E6992-2A54-4E88-B785-337408CB076B}" dt="2023-05-26T06:05:11.327" v="25"/>
        <pc:sldMkLst>
          <pc:docMk/>
          <pc:sldMk cId="2818843760" sldId="260"/>
        </pc:sldMkLst>
      </pc:sldChg>
      <pc:sldChg chg="modSp modAnim">
        <pc:chgData name="Jonas Aeschlimann" userId="7d7a9f80-ddc2-48ee-b40e-c6ab04b179d1" providerId="ADAL" clId="{CC3E6992-2A54-4E88-B785-337408CB076B}" dt="2023-05-26T06:37:40.143" v="34" actId="20577"/>
        <pc:sldMkLst>
          <pc:docMk/>
          <pc:sldMk cId="2814702951" sldId="261"/>
        </pc:sldMkLst>
        <pc:spChg chg="mod">
          <ac:chgData name="Jonas Aeschlimann" userId="7d7a9f80-ddc2-48ee-b40e-c6ab04b179d1" providerId="ADAL" clId="{CC3E6992-2A54-4E88-B785-337408CB076B}" dt="2023-05-26T06:37:40.143" v="34" actId="20577"/>
          <ac:spMkLst>
            <pc:docMk/>
            <pc:sldMk cId="2814702951" sldId="261"/>
            <ac:spMk id="4" creationId="{58A9A0E1-A9BE-023B-8070-FF0304565567}"/>
          </ac:spMkLst>
        </pc:spChg>
      </pc:sldChg>
      <pc:sldChg chg="modSp mod modAnim">
        <pc:chgData name="Jonas Aeschlimann" userId="7d7a9f80-ddc2-48ee-b40e-c6ab04b179d1" providerId="ADAL" clId="{CC3E6992-2A54-4E88-B785-337408CB076B}" dt="2023-05-26T09:01:27.600" v="213" actId="403"/>
        <pc:sldMkLst>
          <pc:docMk/>
          <pc:sldMk cId="1748960873" sldId="263"/>
        </pc:sldMkLst>
        <pc:spChg chg="mod">
          <ac:chgData name="Jonas Aeschlimann" userId="7d7a9f80-ddc2-48ee-b40e-c6ab04b179d1" providerId="ADAL" clId="{CC3E6992-2A54-4E88-B785-337408CB076B}" dt="2023-05-26T09:01:27.600" v="213" actId="403"/>
          <ac:spMkLst>
            <pc:docMk/>
            <pc:sldMk cId="1748960873" sldId="263"/>
            <ac:spMk id="4" creationId="{58A9A0E1-A9BE-023B-8070-FF0304565567}"/>
          </ac:spMkLst>
        </pc:spChg>
      </pc:sldChg>
      <pc:sldChg chg="modAnim">
        <pc:chgData name="Jonas Aeschlimann" userId="7d7a9f80-ddc2-48ee-b40e-c6ab04b179d1" providerId="ADAL" clId="{CC3E6992-2A54-4E88-B785-337408CB076B}" dt="2023-05-26T06:04:31.135" v="14"/>
        <pc:sldMkLst>
          <pc:docMk/>
          <pc:sldMk cId="2169889642" sldId="264"/>
        </pc:sldMkLst>
      </pc:sldChg>
      <pc:sldChg chg="modSp mod modAnim">
        <pc:chgData name="Jonas Aeschlimann" userId="7d7a9f80-ddc2-48ee-b40e-c6ab04b179d1" providerId="ADAL" clId="{CC3E6992-2A54-4E88-B785-337408CB076B}" dt="2023-05-26T08:59:16.102" v="187" actId="20577"/>
        <pc:sldMkLst>
          <pc:docMk/>
          <pc:sldMk cId="616148901" sldId="265"/>
        </pc:sldMkLst>
        <pc:spChg chg="mod">
          <ac:chgData name="Jonas Aeschlimann" userId="7d7a9f80-ddc2-48ee-b40e-c6ab04b179d1" providerId="ADAL" clId="{CC3E6992-2A54-4E88-B785-337408CB076B}" dt="2023-05-26T08:59:16.102" v="187" actId="20577"/>
          <ac:spMkLst>
            <pc:docMk/>
            <pc:sldMk cId="616148901" sldId="265"/>
            <ac:spMk id="4" creationId="{986885CE-E13F-E355-1121-DE92D65D01BE}"/>
          </ac:spMkLst>
        </pc:spChg>
        <pc:spChg chg="mod">
          <ac:chgData name="Jonas Aeschlimann" userId="7d7a9f80-ddc2-48ee-b40e-c6ab04b179d1" providerId="ADAL" clId="{CC3E6992-2A54-4E88-B785-337408CB076B}" dt="2023-05-26T07:02:13.966" v="42" actId="6549"/>
          <ac:spMkLst>
            <pc:docMk/>
            <pc:sldMk cId="616148901" sldId="265"/>
            <ac:spMk id="5" creationId="{2638F82A-3604-FE10-86D8-7BAF71020EEF}"/>
          </ac:spMkLst>
        </pc:spChg>
      </pc:sldChg>
      <pc:sldChg chg="modSp add modAnim">
        <pc:chgData name="Jonas Aeschlimann" userId="7d7a9f80-ddc2-48ee-b40e-c6ab04b179d1" providerId="ADAL" clId="{CC3E6992-2A54-4E88-B785-337408CB076B}" dt="2023-05-26T08:56:13.910" v="98" actId="20577"/>
        <pc:sldMkLst>
          <pc:docMk/>
          <pc:sldMk cId="2844811145" sldId="266"/>
        </pc:sldMkLst>
        <pc:spChg chg="mod">
          <ac:chgData name="Jonas Aeschlimann" userId="7d7a9f80-ddc2-48ee-b40e-c6ab04b179d1" providerId="ADAL" clId="{CC3E6992-2A54-4E88-B785-337408CB076B}" dt="2023-05-26T08:55:36.509" v="77" actId="20577"/>
          <ac:spMkLst>
            <pc:docMk/>
            <pc:sldMk cId="2844811145" sldId="266"/>
            <ac:spMk id="3" creationId="{39061E59-0C1B-C7EE-D47A-EB58D8364894}"/>
          </ac:spMkLst>
        </pc:spChg>
        <pc:spChg chg="mod">
          <ac:chgData name="Jonas Aeschlimann" userId="7d7a9f80-ddc2-48ee-b40e-c6ab04b179d1" providerId="ADAL" clId="{CC3E6992-2A54-4E88-B785-337408CB076B}" dt="2023-05-26T08:56:13.910" v="98" actId="20577"/>
          <ac:spMkLst>
            <pc:docMk/>
            <pc:sldMk cId="2844811145" sldId="266"/>
            <ac:spMk id="4" creationId="{58A9A0E1-A9BE-023B-8070-FF0304565567}"/>
          </ac:spMkLst>
        </pc:spChg>
      </pc:sldChg>
    </pc:docChg>
  </pc:docChgLst>
  <pc:docChgLst>
    <pc:chgData name="Aeschlimann Jonas" userId="7d7a9f80-ddc2-48ee-b40e-c6ab04b179d1" providerId="ADAL" clId="{DCA729AD-82B4-408B-BABA-A62577539441}"/>
    <pc:docChg chg="custSel modSld">
      <pc:chgData name="Aeschlimann Jonas" userId="7d7a9f80-ddc2-48ee-b40e-c6ab04b179d1" providerId="ADAL" clId="{DCA729AD-82B4-408B-BABA-A62577539441}" dt="2023-05-19T11:20:05.387" v="42" actId="20577"/>
      <pc:docMkLst>
        <pc:docMk/>
      </pc:docMkLst>
      <pc:sldChg chg="modSp mod">
        <pc:chgData name="Aeschlimann Jonas" userId="7d7a9f80-ddc2-48ee-b40e-c6ab04b179d1" providerId="ADAL" clId="{DCA729AD-82B4-408B-BABA-A62577539441}" dt="2023-05-19T11:20:05.387" v="42" actId="20577"/>
        <pc:sldMkLst>
          <pc:docMk/>
          <pc:sldMk cId="616148901" sldId="265"/>
        </pc:sldMkLst>
        <pc:spChg chg="mod">
          <ac:chgData name="Aeschlimann Jonas" userId="7d7a9f80-ddc2-48ee-b40e-c6ab04b179d1" providerId="ADAL" clId="{DCA729AD-82B4-408B-BABA-A62577539441}" dt="2023-05-19T11:20:05.387" v="42" actId="20577"/>
          <ac:spMkLst>
            <pc:docMk/>
            <pc:sldMk cId="616148901" sldId="265"/>
            <ac:spMk id="5" creationId="{2638F82A-3604-FE10-86D8-7BAF71020EE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2271E7F-BD5E-7212-3E87-B00D4ABA56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9F8317-04DB-DDF9-249B-38384A4E42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DF56E-9053-4DF3-94F5-920851EFF2E0}" type="datetimeFigureOut">
              <a:rPr lang="de-CH" smtClean="0"/>
              <a:t>16.05.2025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238002-F572-42D3-E4D9-07D170144F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9C8B2D-AD4D-FD04-471C-A3A395EC9E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6E2B0-3936-4AE8-8560-59FA6F3855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6295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BFEF9-B12A-4AD9-B209-60C85B3141AE}" type="datetimeFigureOut">
              <a:rPr lang="de-CH" smtClean="0"/>
              <a:t>16.05.2025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BABC1-D4A0-49BA-AA08-8065D64EF4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9337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BABC1-D4A0-49BA-AA08-8065D64EF472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889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8BABC1-D4A0-49BA-AA08-8065D64EF472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116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1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1628800"/>
            <a:ext cx="6336704" cy="1224136"/>
          </a:xfrm>
          <a:prstGeom prst="rect">
            <a:avLst/>
          </a:prstGeom>
        </p:spPr>
        <p:txBody>
          <a:bodyPr/>
          <a:lstStyle>
            <a:lvl1pPr>
              <a:defRPr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pic>
        <p:nvPicPr>
          <p:cNvPr id="5" name="Grafik 4" descr="Ein Bild, das Entwurf, Lineart, Zeichnung, Malbuch enthält.&#10;&#10;Automatisch generierte Beschreibung">
            <a:extLst>
              <a:ext uri="{FF2B5EF4-FFF2-40B4-BE49-F238E27FC236}">
                <a16:creationId xmlns:a16="http://schemas.microsoft.com/office/drawing/2014/main" id="{94290049-90A9-B623-A6DA-563E8AA499E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9013"/>
            <a:ext cx="640538" cy="62313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EF44C6D-E15A-B4FF-3679-C2E7D014DDBA}"/>
              </a:ext>
            </a:extLst>
          </p:cNvPr>
          <p:cNvSpPr txBox="1"/>
          <p:nvPr userDrawn="1"/>
        </p:nvSpPr>
        <p:spPr>
          <a:xfrm>
            <a:off x="1763688" y="525146"/>
            <a:ext cx="2880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latin typeface="Arial Black" panose="020B0A04020102020204" pitchFamily="34" charset="0"/>
              </a:rPr>
              <a:t>Technische Berufsschule Zürich</a:t>
            </a:r>
          </a:p>
        </p:txBody>
      </p:sp>
    </p:spTree>
    <p:extLst>
      <p:ext uri="{BB962C8B-B14F-4D97-AF65-F5344CB8AC3E}">
        <p14:creationId xmlns:p14="http://schemas.microsoft.com/office/powerpoint/2010/main" val="1477009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Variante 2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1584176"/>
          </a:xfrm>
          <a:prstGeom prst="rect">
            <a:avLst/>
          </a:prstGeom>
        </p:spPr>
        <p:txBody>
          <a:bodyPr/>
          <a:lstStyle>
            <a:lvl1pPr>
              <a:defRPr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pic>
        <p:nvPicPr>
          <p:cNvPr id="3" name="Grafik 2" descr="Ein Bild, das Entwurf, Lineart, Zeichnung, Malbuch enthält.&#10;&#10;Automatisch generierte Beschreibung">
            <a:extLst>
              <a:ext uri="{FF2B5EF4-FFF2-40B4-BE49-F238E27FC236}">
                <a16:creationId xmlns:a16="http://schemas.microsoft.com/office/drawing/2014/main" id="{6F67BF16-1BA8-63C5-F142-272ED759648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9013"/>
            <a:ext cx="640538" cy="623132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A312E111-78E7-D1FE-E808-2C720DEF7D45}"/>
              </a:ext>
            </a:extLst>
          </p:cNvPr>
          <p:cNvSpPr txBox="1"/>
          <p:nvPr userDrawn="1"/>
        </p:nvSpPr>
        <p:spPr>
          <a:xfrm>
            <a:off x="1763688" y="525146"/>
            <a:ext cx="2880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>
                <a:latin typeface="Arial Black" panose="020B0A04020102020204" pitchFamily="34" charset="0"/>
              </a:rPr>
              <a:t>Technische Berufsschule Zürich</a:t>
            </a:r>
          </a:p>
        </p:txBody>
      </p:sp>
    </p:spTree>
    <p:extLst>
      <p:ext uri="{BB962C8B-B14F-4D97-AF65-F5344CB8AC3E}">
        <p14:creationId xmlns:p14="http://schemas.microsoft.com/office/powerpoint/2010/main" val="327723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49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</p:sldLayoutIdLst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95C8352-48E7-03F6-7D7B-23E5C7A67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M158 – Software</a:t>
            </a:r>
            <a:br>
              <a:rPr lang="de-CH" dirty="0"/>
            </a:b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B7423E5-AE46-1220-DF26-AD5A5CEC2020}"/>
              </a:ext>
            </a:extLst>
          </p:cNvPr>
          <p:cNvSpPr txBox="1"/>
          <p:nvPr/>
        </p:nvSpPr>
        <p:spPr>
          <a:xfrm>
            <a:off x="1778019" y="1916832"/>
            <a:ext cx="63367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Begriff Migration</a:t>
            </a:r>
          </a:p>
          <a:p>
            <a:pPr marL="285750" indent="-285750">
              <a:buFontTx/>
              <a:buChar char="-"/>
            </a:pPr>
            <a:r>
              <a:rPr lang="de-CH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Software-Art/ Software-Lösung</a:t>
            </a:r>
          </a:p>
          <a:p>
            <a:pPr marL="285750" indent="-285750">
              <a:buFontTx/>
              <a:buChar char="-"/>
            </a:pPr>
            <a:r>
              <a:rPr lang="de-CH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Software-Betriebsart</a:t>
            </a:r>
          </a:p>
          <a:p>
            <a:pPr marL="285750" indent="-285750">
              <a:buFontTx/>
              <a:buChar char="-"/>
            </a:pPr>
            <a:r>
              <a:rPr lang="de-CH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Lokale Software</a:t>
            </a:r>
          </a:p>
          <a:p>
            <a:pPr marL="285750" indent="-285750">
              <a:buFontTx/>
              <a:buChar char="-"/>
            </a:pPr>
            <a:r>
              <a:rPr lang="de-CH" b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Web-Software</a:t>
            </a:r>
          </a:p>
          <a:p>
            <a:pPr marL="285750" indent="-285750">
              <a:buFontTx/>
              <a:buChar char="-"/>
            </a:pPr>
            <a:r>
              <a:rPr lang="de-CH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Software-Migration Gründe</a:t>
            </a:r>
            <a:endParaRPr lang="de-CH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de-CH" b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025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E0198C-13B2-588A-C29D-342B61CAA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Software-Migration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86885CE-E13F-E355-1121-DE92D65D01BE}"/>
              </a:ext>
            </a:extLst>
          </p:cNvPr>
          <p:cNvSpPr txBox="1"/>
          <p:nvPr/>
        </p:nvSpPr>
        <p:spPr>
          <a:xfrm>
            <a:off x="1835696" y="2060848"/>
            <a:ext cx="6264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Gründe für Software-Migrationen.</a:t>
            </a:r>
          </a:p>
          <a:p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Wechsel der Software</a:t>
            </a:r>
          </a:p>
          <a:p>
            <a:pPr marL="285750" indent="-285750">
              <a:buFontTx/>
              <a:buChar char="-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Wechsel der Hardware</a:t>
            </a:r>
          </a:p>
          <a:p>
            <a:pPr marL="285750" indent="-285750">
              <a:buFontTx/>
              <a:buChar char="-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Wechsel Betriebssystem</a:t>
            </a:r>
          </a:p>
          <a:p>
            <a:pPr marL="285750" indent="-285750">
              <a:buFontTx/>
              <a:buChar char="-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Wechsel in die Cloud</a:t>
            </a:r>
          </a:p>
          <a:p>
            <a:pPr marL="285750" indent="-285750">
              <a:buFontTx/>
              <a:buChar char="-"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Wechsel Hosting-Provider</a:t>
            </a:r>
          </a:p>
        </p:txBody>
      </p:sp>
    </p:spTree>
    <p:extLst>
      <p:ext uri="{BB962C8B-B14F-4D97-AF65-F5344CB8AC3E}">
        <p14:creationId xmlns:p14="http://schemas.microsoft.com/office/powerpoint/2010/main" val="61614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3B5807D-EF5F-0BDA-A5BB-3D9E782E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«Migration»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8E2F4FA-C64C-6DDE-7F31-9534D6DA4A1D}"/>
              </a:ext>
            </a:extLst>
          </p:cNvPr>
          <p:cNvSpPr txBox="1"/>
          <p:nvPr/>
        </p:nvSpPr>
        <p:spPr>
          <a:xfrm>
            <a:off x="1835696" y="2132856"/>
            <a:ext cx="56166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In der Informationstechnik wird der Begriff Migration für verschiedenste </a:t>
            </a:r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Umstellungsprozesse in Datenverarbeitungssystemen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gebraucht, ganz gleich ob Hardware, Software oder Services.</a:t>
            </a:r>
          </a:p>
        </p:txBody>
      </p:sp>
    </p:spTree>
    <p:extLst>
      <p:ext uri="{BB962C8B-B14F-4D97-AF65-F5344CB8AC3E}">
        <p14:creationId xmlns:p14="http://schemas.microsoft.com/office/powerpoint/2010/main" val="277110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Software-Art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Welche Software-Arten/-Lösungen gibt es?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3131840" y="3284984"/>
            <a:ext cx="5616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sz="2400" dirty="0"/>
              <a:t>Standardsoftware</a:t>
            </a:r>
          </a:p>
          <a:p>
            <a:pPr marL="285750" indent="-285750">
              <a:buFontTx/>
              <a:buChar char="-"/>
            </a:pPr>
            <a:endParaRPr lang="de-CH" sz="2400" dirty="0"/>
          </a:p>
          <a:p>
            <a:pPr marL="285750" indent="-285750">
              <a:buFontTx/>
              <a:buChar char="-"/>
            </a:pPr>
            <a:r>
              <a:rPr lang="de-CH" sz="2400" dirty="0"/>
              <a:t>Individualsoftware</a:t>
            </a:r>
          </a:p>
          <a:p>
            <a:pPr marL="285750" indent="-285750">
              <a:buFontTx/>
              <a:buChar char="-"/>
            </a:pPr>
            <a:endParaRPr lang="de-CH" sz="2400" dirty="0"/>
          </a:p>
          <a:p>
            <a:pPr marL="285750" indent="-285750">
              <a:buFontTx/>
              <a:buChar char="-"/>
            </a:pPr>
            <a:r>
              <a:rPr lang="de-CH" sz="2400" dirty="0"/>
              <a:t>Hybrid</a:t>
            </a:r>
          </a:p>
        </p:txBody>
      </p:sp>
    </p:spTree>
    <p:extLst>
      <p:ext uri="{BB962C8B-B14F-4D97-AF65-F5344CB8AC3E}">
        <p14:creationId xmlns:p14="http://schemas.microsoft.com/office/powerpoint/2010/main" val="176090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Standardsoftware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Zählen Sie Beispiele für «Standardsoftware» auf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699792" y="2924944"/>
            <a:ext cx="5616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dirty="0"/>
              <a:t>Windows 10/11/12</a:t>
            </a:r>
          </a:p>
          <a:p>
            <a:pPr marL="285750" indent="-285750">
              <a:buFontTx/>
              <a:buChar char="-"/>
            </a:pPr>
            <a:r>
              <a:rPr lang="de-CH" dirty="0"/>
              <a:t>Verschiedene Linux Distributionen</a:t>
            </a:r>
          </a:p>
          <a:p>
            <a:pPr marL="285750" indent="-285750">
              <a:buFontTx/>
              <a:buChar char="-"/>
            </a:pPr>
            <a:r>
              <a:rPr lang="de-CH" dirty="0"/>
              <a:t>MS Office</a:t>
            </a:r>
          </a:p>
          <a:p>
            <a:pPr marL="285750" indent="-285750">
              <a:buFontTx/>
              <a:buChar char="-"/>
            </a:pPr>
            <a:r>
              <a:rPr lang="de-CH" dirty="0"/>
              <a:t>Adobe Creative Suite</a:t>
            </a:r>
          </a:p>
          <a:p>
            <a:pPr marL="285750" indent="-285750">
              <a:buFontTx/>
              <a:buChar char="-"/>
            </a:pPr>
            <a:r>
              <a:rPr lang="de-CH" dirty="0"/>
              <a:t>Lokale Apps auf dem Handy</a:t>
            </a:r>
          </a:p>
          <a:p>
            <a:pPr marL="285750" indent="-285750">
              <a:buFontTx/>
              <a:buChar char="-"/>
            </a:pPr>
            <a:r>
              <a:rPr lang="de-CH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9332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Individualsoftware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Zählen Sie Beispiele für «Individualsoftware» auf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699792" y="2924944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dirty="0"/>
              <a:t>Individuell programmierte Zeiterfassung</a:t>
            </a:r>
          </a:p>
          <a:p>
            <a:pPr marL="285750" indent="-285750">
              <a:buFontTx/>
              <a:buChar char="-"/>
            </a:pPr>
            <a:r>
              <a:rPr lang="de-CH" dirty="0"/>
              <a:t>Individuell programmierte Kasse</a:t>
            </a:r>
          </a:p>
          <a:p>
            <a:pPr marL="285750" indent="-285750">
              <a:buFontTx/>
              <a:buChar char="-"/>
            </a:pPr>
            <a:r>
              <a:rPr lang="de-CH" dirty="0"/>
              <a:t>Umfangreichere Skript-Bibliotheken</a:t>
            </a:r>
          </a:p>
          <a:p>
            <a:pPr marL="285750" indent="-285750">
              <a:buFontTx/>
              <a:buChar char="-"/>
            </a:pPr>
            <a:r>
              <a:rPr lang="de-CH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6988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Hybrid-Software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Zählen Sie Beispiele für «hybride Software» auf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699792" y="2924944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dirty="0"/>
              <a:t>SAP</a:t>
            </a:r>
          </a:p>
          <a:p>
            <a:pPr marL="285750" indent="-285750">
              <a:buFontTx/>
              <a:buChar char="-"/>
            </a:pPr>
            <a:r>
              <a:rPr lang="de-CH" dirty="0"/>
              <a:t>Moodle</a:t>
            </a:r>
          </a:p>
          <a:p>
            <a:pPr marL="285750" indent="-285750">
              <a:buFontTx/>
              <a:buChar char="-"/>
            </a:pPr>
            <a:r>
              <a:rPr lang="de-CH" dirty="0"/>
              <a:t>WordPress</a:t>
            </a:r>
          </a:p>
          <a:p>
            <a:pPr marL="285750" indent="-285750">
              <a:buFontTx/>
              <a:buChar char="-"/>
            </a:pPr>
            <a:r>
              <a:rPr lang="de-CH" dirty="0"/>
              <a:t>…</a:t>
            </a:r>
          </a:p>
          <a:p>
            <a:pPr marL="285750" indent="-285750">
              <a:buFontTx/>
              <a:buChar char="-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4481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Software-Betriebsart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atin typeface="Arial" panose="020B0604020202020204" pitchFamily="34" charset="0"/>
                <a:cs typeface="Arial" panose="020B0604020202020204" pitchFamily="34" charset="0"/>
              </a:rPr>
              <a:t>Welche Software-Betriebsarten gibt es?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699792" y="3140968"/>
            <a:ext cx="56166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de-CH" dirty="0"/>
              <a:t>Lokale Applikationen(Native)</a:t>
            </a:r>
          </a:p>
          <a:p>
            <a:pPr marL="1200150" lvl="2" indent="-285750">
              <a:buFontTx/>
              <a:buChar char="-"/>
            </a:pPr>
            <a:r>
              <a:rPr lang="de-CH" sz="1600" dirty="0"/>
              <a:t>Terminalserver</a:t>
            </a:r>
          </a:p>
          <a:p>
            <a:pPr lvl="1"/>
            <a:endParaRPr lang="de-CH" dirty="0"/>
          </a:p>
          <a:p>
            <a:pPr marL="1200150" lvl="2" indent="-285750">
              <a:buFontTx/>
              <a:buChar char="-"/>
            </a:pPr>
            <a:endParaRPr lang="de-CH" sz="16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5651462-A2CF-157E-AC37-6DFEB378250E}"/>
              </a:ext>
            </a:extLst>
          </p:cNvPr>
          <p:cNvSpPr txBox="1"/>
          <p:nvPr/>
        </p:nvSpPr>
        <p:spPr>
          <a:xfrm>
            <a:off x="2754052" y="3887833"/>
            <a:ext cx="457200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de-CH" dirty="0"/>
              <a:t>Web-Applikationen</a:t>
            </a:r>
          </a:p>
          <a:p>
            <a:pPr marL="1200150" lvl="2" indent="-285750">
              <a:buFontTx/>
              <a:buChar char="-"/>
            </a:pPr>
            <a:r>
              <a:rPr lang="de-CH" sz="1600" dirty="0"/>
              <a:t>Selber gehostet</a:t>
            </a:r>
          </a:p>
          <a:p>
            <a:pPr marL="1200150" lvl="2" indent="-285750">
              <a:buFontTx/>
              <a:buChar char="-"/>
            </a:pPr>
            <a:r>
              <a:rPr lang="de-CH" sz="1600" dirty="0"/>
              <a:t>Extern gehostet</a:t>
            </a:r>
          </a:p>
          <a:p>
            <a:pPr marL="1200150" lvl="2" indent="-285750">
              <a:buFontTx/>
              <a:buChar char="-"/>
            </a:pPr>
            <a:r>
              <a:rPr lang="de-CH" sz="1600" dirty="0"/>
              <a:t>Gemietet (Cloud)</a:t>
            </a:r>
          </a:p>
          <a:p>
            <a:pPr marL="1200150" lvl="2" indent="-285750">
              <a:buFontTx/>
              <a:buChar char="-"/>
            </a:pPr>
            <a:r>
              <a:rPr lang="de-CH" sz="1600" dirty="0"/>
              <a:t>SaaS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26E3C0A-6C60-1455-9113-A24FBB109D5F}"/>
              </a:ext>
            </a:extLst>
          </p:cNvPr>
          <p:cNvSpPr txBox="1"/>
          <p:nvPr/>
        </p:nvSpPr>
        <p:spPr>
          <a:xfrm>
            <a:off x="2786060" y="54632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Tx/>
              <a:buChar char="-"/>
            </a:pPr>
            <a:r>
              <a:rPr lang="de-CH" dirty="0"/>
              <a:t>Embedded Software</a:t>
            </a:r>
          </a:p>
        </p:txBody>
      </p:sp>
    </p:spTree>
    <p:extLst>
      <p:ext uri="{BB962C8B-B14F-4D97-AF65-F5344CB8AC3E}">
        <p14:creationId xmlns:p14="http://schemas.microsoft.com/office/powerpoint/2010/main" val="174896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Lokale Software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Zählen Sie Beispiele für «lokale Applikationen» auf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123728" y="2977676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dirty="0"/>
              <a:t>Lokale Software auf einem Client (Windows/Linux)</a:t>
            </a:r>
          </a:p>
          <a:p>
            <a:pPr marL="285750" indent="-285750">
              <a:buFontTx/>
              <a:buChar char="-"/>
            </a:pPr>
            <a:r>
              <a:rPr lang="de-CH" dirty="0"/>
              <a:t>Lokale Software auf einem Server (On </a:t>
            </a:r>
            <a:r>
              <a:rPr lang="de-CH" dirty="0" err="1"/>
              <a:t>Premises</a:t>
            </a:r>
            <a:r>
              <a:rPr lang="de-CH" dirty="0"/>
              <a:t>)</a:t>
            </a:r>
          </a:p>
          <a:p>
            <a:pPr marL="285750" indent="-285750">
              <a:buFontTx/>
              <a:buChar char="-"/>
            </a:pPr>
            <a:r>
              <a:rPr lang="de-CH" dirty="0"/>
              <a:t>Lokale Software auf einem mobilen Gerät (Native Apps)</a:t>
            </a:r>
          </a:p>
          <a:p>
            <a:pPr marL="285750" indent="-285750">
              <a:buFontTx/>
              <a:buChar char="-"/>
            </a:pPr>
            <a:endParaRPr lang="de-CH" dirty="0"/>
          </a:p>
          <a:p>
            <a:pPr marL="285750" indent="-285750">
              <a:buFontTx/>
              <a:buChar char="-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1470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FCC69-CAB2-8C00-82BC-15C2D91FE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268760"/>
            <a:ext cx="6923112" cy="504056"/>
          </a:xfrm>
        </p:spPr>
        <p:txBody>
          <a:bodyPr/>
          <a:lstStyle/>
          <a:p>
            <a:r>
              <a:rPr lang="de-CH" dirty="0"/>
              <a:t>Web-Software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061E59-0C1B-C7EE-D47A-EB58D8364894}"/>
              </a:ext>
            </a:extLst>
          </p:cNvPr>
          <p:cNvSpPr txBox="1"/>
          <p:nvPr/>
        </p:nvSpPr>
        <p:spPr>
          <a:xfrm>
            <a:off x="1907704" y="220486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Zählen Sie verschiedene Beispiele für  «Web-Software» auf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8A9A0E1-A9BE-023B-8070-FF0304565567}"/>
              </a:ext>
            </a:extLst>
          </p:cNvPr>
          <p:cNvSpPr txBox="1"/>
          <p:nvPr/>
        </p:nvSpPr>
        <p:spPr>
          <a:xfrm>
            <a:off x="2699792" y="2924944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CH" dirty="0"/>
              <a:t>Software welche im Browser ausgeführt wird</a:t>
            </a:r>
          </a:p>
          <a:p>
            <a:pPr marL="742950" lvl="1" indent="-285750">
              <a:buFontTx/>
              <a:buChar char="-"/>
            </a:pPr>
            <a:r>
              <a:rPr lang="de-CH" dirty="0"/>
              <a:t>Webauftritte (CMS)</a:t>
            </a:r>
          </a:p>
          <a:p>
            <a:pPr marL="742950" lvl="1" indent="-285750">
              <a:buFontTx/>
              <a:buChar char="-"/>
            </a:pPr>
            <a:r>
              <a:rPr lang="de-CH" dirty="0"/>
              <a:t>Webapps</a:t>
            </a:r>
          </a:p>
          <a:p>
            <a:pPr marL="285750" indent="-285750">
              <a:buFontTx/>
              <a:buChar char="-"/>
            </a:pPr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1884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BZ Master 2016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elvetica TBZ">
      <a:majorFont>
        <a:latin typeface="HelveticaNeueLT Pro 95 Blk"/>
        <a:ea typeface=""/>
        <a:cs typeface=""/>
      </a:majorFont>
      <a:minorFont>
        <a:latin typeface="HelveticaNeueLT Pro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TBZ Master 2016</Template>
  <TotalTime>0</TotalTime>
  <Words>215</Words>
  <Application>Microsoft Office PowerPoint</Application>
  <PresentationFormat>Bildschirmpräsentation (4:3)</PresentationFormat>
  <Paragraphs>66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TBZ Master 2016</vt:lpstr>
      <vt:lpstr>M158 – Software </vt:lpstr>
      <vt:lpstr>«Migration»</vt:lpstr>
      <vt:lpstr>Software-Art</vt:lpstr>
      <vt:lpstr>Standardsoftware</vt:lpstr>
      <vt:lpstr>Individualsoftware</vt:lpstr>
      <vt:lpstr>Hybrid-Software</vt:lpstr>
      <vt:lpstr>Software-Betriebsart</vt:lpstr>
      <vt:lpstr>Lokale Software</vt:lpstr>
      <vt:lpstr>Web-Software</vt:lpstr>
      <vt:lpstr>Software-Migration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Jonas Aeschlimann</dc:creator>
  <cp:lastModifiedBy>Aeschlimann Jonas</cp:lastModifiedBy>
  <cp:revision>13</cp:revision>
  <dcterms:created xsi:type="dcterms:W3CDTF">2016-02-14T13:56:22Z</dcterms:created>
  <dcterms:modified xsi:type="dcterms:W3CDTF">2025-05-16T08:52:47Z</dcterms:modified>
</cp:coreProperties>
</file>